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12192000" cy="6858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presProps" Target="presProps.xml" /><Relationship Id="rId18" Type="http://schemas.openxmlformats.org/officeDocument/2006/relationships/tableStyles" Target="tableStyles.xml" /><Relationship Id="rId19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8" name="Footer Placeholder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4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3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 hidden="0"/>
          <p:cNvSpPr>
            <a:spLocks noChangeAspect="1" noGrp="1"/>
          </p:cNvSpPr>
          <p:nvPr isPhoto="0" userDrawn="0">
            <p:ph type="pic"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kaenovsky/sturdy-docker" TargetMode="Externa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kaenovsky/sturdy-docker/blob/main/image-v-container.md" TargetMode="Externa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kaenovsky/sturdy-docker/blob/main/container-port-v-host-port.md" TargetMode="Externa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storage/volumes/" TargetMode="External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hyperlink" Target="https://docker.com" TargetMode="Externa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hyperlink" Target="https://unsplash.com/photos/fBZOVyF-96w?utm_source=unsplash&amp;utm_medium=referral&amp;utm_content=creditCopyText" TargetMode="Externa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install/debian/#install-using-the-repository" TargetMode="Externa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deskto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78178898" name="" hidden="0"/>
          <p:cNvSpPr txBox="1"/>
          <p:nvPr isPhoto="0" userDrawn="0"/>
        </p:nvSpPr>
        <p:spPr bwMode="auto">
          <a:xfrm flipH="0" flipV="0">
            <a:off x="2412078" y="2468862"/>
            <a:ext cx="7367914" cy="192027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2000">
                <a:solidFill>
                  <a:srgbClr val="2496ED"/>
                </a:solidFill>
                <a:latin typeface="Open Sans Condensed ExtraBold"/>
                <a:ea typeface="Open Sans Condensed ExtraBold"/>
                <a:cs typeface="Open Sans Condensed ExtraBold"/>
              </a:rPr>
              <a:t>Docker 101</a:t>
            </a:r>
            <a:endParaRPr sz="12000">
              <a:solidFill>
                <a:srgbClr val="2496ED"/>
              </a:solidFill>
              <a:latin typeface="Open Sans Condensed ExtraBold"/>
              <a:ea typeface="Open Sans Condensed ExtraBold"/>
              <a:cs typeface="Open Sans Condensed ExtraBold"/>
            </a:endParaRPr>
          </a:p>
        </p:txBody>
      </p:sp>
      <p:sp>
        <p:nvSpPr>
          <p:cNvPr id="1600770784" name="" hidden="0"/>
          <p:cNvSpPr txBox="1"/>
          <p:nvPr isPhoto="0" userDrawn="0"/>
        </p:nvSpPr>
        <p:spPr bwMode="auto">
          <a:xfrm flipH="0" flipV="0">
            <a:off x="185577" y="6395988"/>
            <a:ext cx="5707876" cy="2743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US" sz="1200" b="0" i="0" u="sng" strike="noStrike" cap="none" spc="0">
                <a:solidFill>
                  <a:schemeClr val="hlink"/>
                </a:solidFill>
                <a:latin typeface="Arial"/>
                <a:ea typeface="Arial"/>
                <a:cs typeface="Arial"/>
                <a:hlinkClick r:id="rId2" tooltip="https://github.com/kaenovsky/sturdy-docker"/>
              </a:rPr>
              <a:t>https://github.com/kaenovsky/sturdy-docker | Docker course by Ahmed Alkabary</a:t>
            </a:r>
            <a:endParaRPr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1693570" name="" hidden="0"/>
          <p:cNvSpPr txBox="1"/>
          <p:nvPr isPhoto="0" userDrawn="0"/>
        </p:nvSpPr>
        <p:spPr bwMode="auto">
          <a:xfrm flipH="0" flipV="0">
            <a:off x="185577" y="6395988"/>
            <a:ext cx="6006735" cy="2743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US" sz="1200" b="0" i="0" u="sng" strike="noStrike" cap="none" spc="0">
                <a:latin typeface="Arial"/>
                <a:ea typeface="Arial"/>
                <a:cs typeface="Arial"/>
                <a:hlinkClick r:id="rId2" tooltip="https://github.com/kaenovsky/sturdy-docker/blob/main/image-v-container.md"/>
              </a:rPr>
              <a:t>https://github.com/kaenovsky/sturdy-docker/blob/main/image-v-container.md</a:t>
            </a:r>
            <a:r>
              <a:rPr lang="en-US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</a:t>
            </a:r>
            <a:endParaRPr sz="1200"/>
          </a:p>
        </p:txBody>
      </p:sp>
      <p:sp>
        <p:nvSpPr>
          <p:cNvPr id="2003330253" name="" hidden="0"/>
          <p:cNvSpPr txBox="1"/>
          <p:nvPr isPhoto="0" userDrawn="0"/>
        </p:nvSpPr>
        <p:spPr bwMode="auto">
          <a:xfrm flipH="0" flipV="0">
            <a:off x="3888723" y="2164061"/>
            <a:ext cx="4414552" cy="252987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8000">
                <a:solidFill>
                  <a:srgbClr val="2496ED"/>
                </a:solidFill>
                <a:latin typeface="Open Sans Condensed ExtraBold"/>
                <a:ea typeface="Open Sans Condensed ExtraBold"/>
                <a:cs typeface="Open Sans Condensed ExtraBold"/>
              </a:rPr>
              <a:t>Container</a:t>
            </a:r>
            <a:endParaRPr sz="8000">
              <a:solidFill>
                <a:srgbClr val="2496ED"/>
              </a:solidFill>
              <a:latin typeface="Open Sans Condensed ExtraBold"/>
              <a:ea typeface="Open Sans Condensed ExtraBold"/>
              <a:cs typeface="Open Sans Condensed ExtraBold"/>
            </a:endParaRPr>
          </a:p>
          <a:p>
            <a:pPr>
              <a:defRPr/>
            </a:pPr>
            <a:r>
              <a:rPr sz="8000">
                <a:solidFill>
                  <a:srgbClr val="2496ED"/>
                </a:solidFill>
                <a:latin typeface="Open Sans Condensed ExtraBold"/>
                <a:ea typeface="Open Sans Condensed ExtraBold"/>
                <a:cs typeface="Open Sans Condensed ExtraBold"/>
              </a:rPr>
              <a:t>Imagen</a:t>
            </a:r>
            <a:endParaRPr sz="8000">
              <a:solidFill>
                <a:srgbClr val="2496ED"/>
              </a:solidFill>
              <a:latin typeface="Open Sans Condensed ExtraBold"/>
              <a:ea typeface="Open Sans Condensed ExtraBold"/>
              <a:cs typeface="Open Sans Condensed ExtraBold"/>
            </a:endParaRPr>
          </a:p>
        </p:txBody>
      </p:sp>
      <p:sp>
        <p:nvSpPr>
          <p:cNvPr id="520173643" name="" hidden="0"/>
          <p:cNvSpPr/>
          <p:nvPr isPhoto="0" userDrawn="0"/>
        </p:nvSpPr>
        <p:spPr bwMode="auto">
          <a:xfrm>
            <a:off x="8763761" y="7518643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80284667" name="" hidden="0"/>
          <p:cNvSpPr txBox="1"/>
          <p:nvPr isPhoto="0" userDrawn="0"/>
        </p:nvSpPr>
        <p:spPr bwMode="auto">
          <a:xfrm flipH="0" flipV="0">
            <a:off x="185577" y="6395988"/>
            <a:ext cx="6006771" cy="2743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US" sz="1200" b="0" i="0" u="sng" strike="noStrike" cap="none" spc="0">
                <a:latin typeface="Arial"/>
                <a:ea typeface="Arial"/>
                <a:cs typeface="Arial"/>
                <a:hlinkClick r:id="rId2" tooltip="https://github.com/kaenovsky/sturdy-docker/blob/main/container-port-v-host-port.md"/>
              </a:rPr>
              <a:t>https://github.com/kaenovsky/sturdy-docker/blob/main/container-port-v-host-port.md</a:t>
            </a:r>
            <a:r>
              <a:rPr lang="en-US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</a:t>
            </a:r>
            <a:endParaRPr sz="1200"/>
          </a:p>
        </p:txBody>
      </p:sp>
      <p:sp>
        <p:nvSpPr>
          <p:cNvPr id="700310554" name="" hidden="0"/>
          <p:cNvSpPr txBox="1"/>
          <p:nvPr isPhoto="0" userDrawn="0"/>
        </p:nvSpPr>
        <p:spPr bwMode="auto">
          <a:xfrm flipH="0" flipV="0">
            <a:off x="3767380" y="1554462"/>
            <a:ext cx="4657238" cy="374907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8000">
                <a:solidFill>
                  <a:srgbClr val="2496ED"/>
                </a:solidFill>
                <a:latin typeface="Open Sans Condensed ExtraBold"/>
                <a:ea typeface="Open Sans Condensed ExtraBold"/>
                <a:cs typeface="Open Sans Condensed ExtraBold"/>
              </a:rPr>
              <a:t>Puertos</a:t>
            </a:r>
            <a:r>
              <a:rPr sz="8000">
                <a:solidFill>
                  <a:srgbClr val="2496ED"/>
                </a:solidFill>
                <a:latin typeface="Open Sans Condensed ExtraBold"/>
                <a:ea typeface="Open Sans Condensed ExtraBold"/>
                <a:cs typeface="Open Sans Condensed ExtraBold"/>
              </a:rPr>
              <a:t>:</a:t>
            </a:r>
            <a:endParaRPr sz="8000">
              <a:solidFill>
                <a:srgbClr val="2496ED"/>
              </a:solidFill>
              <a:latin typeface="Open Sans Condensed ExtraBold"/>
              <a:ea typeface="Open Sans Condensed ExtraBold"/>
              <a:cs typeface="Open Sans Condensed ExtraBold"/>
            </a:endParaRPr>
          </a:p>
          <a:p>
            <a:pPr>
              <a:defRPr/>
            </a:pPr>
            <a:r>
              <a:rPr sz="8000">
                <a:solidFill>
                  <a:srgbClr val="2496ED"/>
                </a:solidFill>
                <a:latin typeface="Open Sans Condensed ExtraBold"/>
                <a:ea typeface="Open Sans Condensed ExtraBold"/>
                <a:cs typeface="Open Sans Condensed ExtraBold"/>
              </a:rPr>
              <a:t>Container</a:t>
            </a:r>
            <a:endParaRPr sz="8000">
              <a:solidFill>
                <a:srgbClr val="2496ED"/>
              </a:solidFill>
              <a:latin typeface="Open Sans Condensed ExtraBold"/>
              <a:ea typeface="Open Sans Condensed ExtraBold"/>
              <a:cs typeface="Open Sans Condensed ExtraBold"/>
            </a:endParaRPr>
          </a:p>
          <a:p>
            <a:pPr>
              <a:defRPr/>
            </a:pPr>
            <a:r>
              <a:rPr sz="8000">
                <a:solidFill>
                  <a:srgbClr val="2496ED"/>
                </a:solidFill>
                <a:latin typeface="Open Sans Condensed ExtraBold"/>
                <a:ea typeface="Open Sans Condensed ExtraBold"/>
                <a:cs typeface="Open Sans Condensed ExtraBold"/>
              </a:rPr>
              <a:t>Host</a:t>
            </a:r>
            <a:endParaRPr sz="8000">
              <a:solidFill>
                <a:srgbClr val="2496ED"/>
              </a:solidFill>
              <a:latin typeface="Open Sans Condensed ExtraBold"/>
              <a:ea typeface="Open Sans Condensed ExtraBold"/>
              <a:cs typeface="Open Sans Condensed ExtraBold"/>
            </a:endParaRPr>
          </a:p>
        </p:txBody>
      </p:sp>
      <p:sp>
        <p:nvSpPr>
          <p:cNvPr id="518514322" name="" hidden="0"/>
          <p:cNvSpPr/>
          <p:nvPr isPhoto="0" userDrawn="0"/>
        </p:nvSpPr>
        <p:spPr bwMode="auto">
          <a:xfrm>
            <a:off x="8763761" y="7518643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7053137" name="" hidden="0"/>
          <p:cNvSpPr txBox="1"/>
          <p:nvPr isPhoto="0" userDrawn="0"/>
        </p:nvSpPr>
        <p:spPr bwMode="auto">
          <a:xfrm flipH="0" flipV="0">
            <a:off x="2562945" y="2164061"/>
            <a:ext cx="7066108" cy="252987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8000">
                <a:solidFill>
                  <a:srgbClr val="2496ED"/>
                </a:solidFill>
                <a:latin typeface="Open Sans Condensed ExtraBold"/>
                <a:ea typeface="Open Sans Condensed ExtraBold"/>
                <a:cs typeface="Open Sans Condensed ExtraBold"/>
              </a:rPr>
              <a:t>Data persistente en </a:t>
            </a:r>
            <a:r>
              <a:rPr sz="8000">
                <a:solidFill>
                  <a:srgbClr val="2496ED"/>
                </a:solidFill>
                <a:latin typeface="Open Sans Condensed ExtraBold"/>
                <a:ea typeface="Open Sans Condensed ExtraBold"/>
                <a:cs typeface="Open Sans Condensed ExtraBold"/>
              </a:rPr>
              <a:t>Volúmenes</a:t>
            </a:r>
            <a:endParaRPr sz="8000">
              <a:solidFill>
                <a:srgbClr val="2496ED"/>
              </a:solidFill>
              <a:latin typeface="Open Sans Condensed ExtraBold"/>
              <a:ea typeface="Open Sans Condensed ExtraBold"/>
              <a:cs typeface="Open Sans Condensed ExtraBold"/>
            </a:endParaRPr>
          </a:p>
        </p:txBody>
      </p:sp>
      <p:sp>
        <p:nvSpPr>
          <p:cNvPr id="1002681605" name="" hidden="0"/>
          <p:cNvSpPr/>
          <p:nvPr isPhoto="0" userDrawn="0"/>
        </p:nvSpPr>
        <p:spPr bwMode="auto">
          <a:xfrm>
            <a:off x="8763761" y="7518643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694219277" name="" hidden="0"/>
          <p:cNvSpPr txBox="1"/>
          <p:nvPr isPhoto="0" userDrawn="0"/>
        </p:nvSpPr>
        <p:spPr bwMode="auto">
          <a:xfrm flipH="0" flipV="0">
            <a:off x="185577" y="6395987"/>
            <a:ext cx="3149235" cy="2743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US" sz="1200" b="0" i="0" u="sng" strike="noStrike" cap="none" spc="0">
                <a:latin typeface="Arial"/>
                <a:ea typeface="Arial"/>
                <a:cs typeface="Arial"/>
                <a:hlinkClick r:id="rId2" tooltip="https://docs.docker.com/storage/volumes/"/>
              </a:rPr>
              <a:t>https://docs.docker.com/storage/volumes/</a:t>
            </a:r>
            <a:r>
              <a:rPr lang="en-US" sz="1200" b="0" i="0" strike="noStrike" cap="none" spc="0">
                <a:latin typeface="Arial"/>
                <a:ea typeface="Arial"/>
                <a:cs typeface="Arial"/>
              </a:rPr>
              <a:t> </a:t>
            </a:r>
            <a:endParaRPr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06764206" name="" hidden="0"/>
          <p:cNvSpPr txBox="1"/>
          <p:nvPr isPhoto="0" userDrawn="0"/>
        </p:nvSpPr>
        <p:spPr bwMode="auto">
          <a:xfrm flipH="0" flipV="0">
            <a:off x="2562531" y="2164061"/>
            <a:ext cx="7066936" cy="252987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8000">
                <a:solidFill>
                  <a:srgbClr val="2496ED"/>
                </a:solidFill>
                <a:latin typeface="Open Sans Condensed ExtraBold"/>
                <a:ea typeface="Open Sans Condensed ExtraBold"/>
                <a:cs typeface="Open Sans Condensed ExtraBold"/>
              </a:rPr>
              <a:t>Demo localhost</a:t>
            </a:r>
            <a:endParaRPr sz="8000">
              <a:solidFill>
                <a:srgbClr val="2496ED"/>
              </a:solidFill>
              <a:latin typeface="Open Sans Condensed ExtraBold"/>
              <a:ea typeface="Open Sans Condensed ExtraBold"/>
              <a:cs typeface="Open Sans Condensed ExtraBold"/>
            </a:endParaRPr>
          </a:p>
          <a:p>
            <a:pPr>
              <a:defRPr/>
            </a:pPr>
            <a:r>
              <a:rPr sz="8000">
                <a:solidFill>
                  <a:srgbClr val="2496ED"/>
                </a:solidFill>
                <a:latin typeface="Open Sans Condensed ExtraBold"/>
                <a:ea typeface="Open Sans Condensed ExtraBold"/>
                <a:cs typeface="Open Sans Condensed ExtraBold"/>
              </a:rPr>
              <a:t>Demo VPS</a:t>
            </a:r>
            <a:endParaRPr sz="8000">
              <a:solidFill>
                <a:srgbClr val="2496ED"/>
              </a:solidFill>
              <a:latin typeface="Open Sans Condensed ExtraBold"/>
              <a:ea typeface="Open Sans Condensed ExtraBold"/>
              <a:cs typeface="Open Sans Condensed ExtraBold"/>
            </a:endParaRPr>
          </a:p>
        </p:txBody>
      </p:sp>
      <p:sp>
        <p:nvSpPr>
          <p:cNvPr id="1763897677" name="" hidden="0"/>
          <p:cNvSpPr/>
          <p:nvPr isPhoto="0" userDrawn="0"/>
        </p:nvSpPr>
        <p:spPr bwMode="auto">
          <a:xfrm>
            <a:off x="8763761" y="7518643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9522617" name="" hidden="0"/>
          <p:cNvSpPr/>
          <p:nvPr isPhoto="0" userDrawn="0"/>
        </p:nvSpPr>
        <p:spPr bwMode="auto">
          <a:xfrm flipH="0" flipV="0">
            <a:off x="7470" y="1867"/>
            <a:ext cx="12177058" cy="6854264"/>
          </a:xfrm>
          <a:prstGeom prst="rect">
            <a:avLst/>
          </a:prstGeom>
          <a:solidFill>
            <a:srgbClr val="2496ED"/>
          </a:solidFill>
          <a:ln w="12700" cap="flat" cmpd="sng" algn="ctr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037467" name="" hidden="0"/>
          <p:cNvSpPr txBox="1"/>
          <p:nvPr isPhoto="0" userDrawn="0"/>
        </p:nvSpPr>
        <p:spPr bwMode="auto">
          <a:xfrm flipH="0" flipV="0">
            <a:off x="4193906" y="2468862"/>
            <a:ext cx="3804187" cy="192027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2000">
                <a:solidFill>
                  <a:schemeClr val="bg1"/>
                </a:solidFill>
                <a:latin typeface="Open Sans Condensed ExtraBold"/>
                <a:ea typeface="Open Sans Condensed ExtraBold"/>
                <a:cs typeface="Open Sans Condensed ExtraBold"/>
              </a:rPr>
              <a:t>Fin : ) </a:t>
            </a:r>
            <a:endParaRPr sz="12000">
              <a:solidFill>
                <a:schemeClr val="bg1"/>
              </a:solidFill>
              <a:latin typeface="Open Sans Condensed ExtraBold"/>
              <a:ea typeface="Open Sans Condensed ExtraBold"/>
              <a:cs typeface="Open Sans Condensed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64611263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1839083" y="2334667"/>
            <a:ext cx="8513833" cy="2188664"/>
          </a:xfrm>
          <a:prstGeom prst="rect">
            <a:avLst/>
          </a:prstGeom>
        </p:spPr>
      </p:pic>
      <p:sp>
        <p:nvSpPr>
          <p:cNvPr id="1470017696" name="" hidden="0"/>
          <p:cNvSpPr txBox="1"/>
          <p:nvPr isPhoto="0" userDrawn="0"/>
        </p:nvSpPr>
        <p:spPr bwMode="auto">
          <a:xfrm flipH="0" flipV="0">
            <a:off x="185577" y="6395988"/>
            <a:ext cx="1505706" cy="2743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sz="1200" u="sng">
                <a:hlinkClick r:id="rId3" tooltip="https://docker.com"/>
              </a:rPr>
              <a:t>https://docker.com</a:t>
            </a:r>
            <a:r>
              <a:rPr sz="1200"/>
              <a:t> </a:t>
            </a:r>
            <a:endParaRPr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4439369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2049818" y="728613"/>
            <a:ext cx="8092361" cy="5400771"/>
          </a:xfrm>
          <a:prstGeom prst="rect">
            <a:avLst/>
          </a:prstGeom>
        </p:spPr>
      </p:pic>
      <p:sp>
        <p:nvSpPr>
          <p:cNvPr id="1547163543" name="" hidden="0"/>
          <p:cNvSpPr txBox="1"/>
          <p:nvPr isPhoto="0" userDrawn="0"/>
        </p:nvSpPr>
        <p:spPr bwMode="auto">
          <a:xfrm flipH="0" flipV="0">
            <a:off x="185577" y="6395988"/>
            <a:ext cx="2747655" cy="2743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sz="1200" u="sng">
                <a:hlinkClick r:id="rId3" tooltip="https://unsplash.com/photos/fBZOVyF-96w?utm_source=unsplash&amp;utm_medium=referral&amp;utm_content=creditCopyText"/>
              </a:rPr>
              <a:t>Photo by Lucas van Oort | Unsplash</a:t>
            </a:r>
            <a:endParaRPr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06173929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5264750" y="3281715"/>
            <a:ext cx="2800349" cy="3009899"/>
          </a:xfrm>
          <a:prstGeom prst="rect">
            <a:avLst/>
          </a:prstGeom>
        </p:spPr>
      </p:pic>
      <p:sp>
        <p:nvSpPr>
          <p:cNvPr id="2136313923" name="" hidden="0"/>
          <p:cNvSpPr/>
          <p:nvPr isPhoto="0" userDrawn="0"/>
        </p:nvSpPr>
        <p:spPr bwMode="auto">
          <a:xfrm>
            <a:off x="8763761" y="7518644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2055035280" name="" hidden="0"/>
          <p:cNvSpPr/>
          <p:nvPr isPhoto="0" userDrawn="0"/>
        </p:nvSpPr>
        <p:spPr bwMode="auto">
          <a:xfrm>
            <a:off x="6458103" y="2962610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473990270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590753" y="778548"/>
            <a:ext cx="4814070" cy="3861954"/>
          </a:xfrm>
          <a:prstGeom prst="rect">
            <a:avLst/>
          </a:prstGeom>
        </p:spPr>
      </p:pic>
      <p:sp>
        <p:nvSpPr>
          <p:cNvPr id="1934295097" name="" hidden="0"/>
          <p:cNvSpPr/>
          <p:nvPr isPhoto="0" userDrawn="0"/>
        </p:nvSpPr>
        <p:spPr bwMode="auto">
          <a:xfrm>
            <a:off x="12681579" y="3657636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361099120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flipH="0" flipV="0">
            <a:off x="7192546" y="213656"/>
            <a:ext cx="4744158" cy="3260166"/>
          </a:xfrm>
          <a:prstGeom prst="rect">
            <a:avLst/>
          </a:prstGeom>
        </p:spPr>
      </p:pic>
      <p:sp>
        <p:nvSpPr>
          <p:cNvPr id="392848662" name="" hidden="0"/>
          <p:cNvSpPr/>
          <p:nvPr isPhoto="0" userDrawn="0"/>
        </p:nvSpPr>
        <p:spPr bwMode="auto">
          <a:xfrm>
            <a:off x="7117162" y="4115956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1574795" name="" hidden="0"/>
          <p:cNvSpPr txBox="1"/>
          <p:nvPr isPhoto="0" userDrawn="0"/>
        </p:nvSpPr>
        <p:spPr bwMode="auto">
          <a:xfrm flipH="0" flipV="0">
            <a:off x="185577" y="6395988"/>
            <a:ext cx="5219281" cy="2743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sz="1200" u="sng">
                <a:hlinkClick r:id="rId2" tooltip="https://docs.docker.com/engine/install/debian/#install-using-the-repository"/>
              </a:rPr>
              <a:t>https://docs.docker.com/engine/install/debian/#install-using-the-repository</a:t>
            </a:r>
            <a:r>
              <a:rPr sz="1200"/>
              <a:t> </a:t>
            </a:r>
            <a:endParaRPr sz="1200"/>
          </a:p>
        </p:txBody>
      </p:sp>
      <p:sp>
        <p:nvSpPr>
          <p:cNvPr id="1629958935" name="" hidden="0"/>
          <p:cNvSpPr txBox="1"/>
          <p:nvPr isPhoto="0" userDrawn="0"/>
        </p:nvSpPr>
        <p:spPr bwMode="auto">
          <a:xfrm flipH="0" flipV="0">
            <a:off x="2411826" y="2468862"/>
            <a:ext cx="7368418" cy="192027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2000">
                <a:solidFill>
                  <a:srgbClr val="2496ED"/>
                </a:solidFill>
                <a:latin typeface="Open Sans Condensed ExtraBold"/>
                <a:ea typeface="Open Sans Condensed ExtraBold"/>
                <a:cs typeface="Open Sans Condensed ExtraBold"/>
              </a:rPr>
              <a:t>Instalación</a:t>
            </a:r>
            <a:endParaRPr sz="12000">
              <a:solidFill>
                <a:srgbClr val="2496ED"/>
              </a:solidFill>
              <a:latin typeface="Open Sans Condensed ExtraBold"/>
              <a:ea typeface="Open Sans Condensed ExtraBold"/>
              <a:cs typeface="Open Sans Condensed ExtraBold"/>
            </a:endParaRPr>
          </a:p>
        </p:txBody>
      </p:sp>
      <p:sp>
        <p:nvSpPr>
          <p:cNvPr id="965815764" name="" hidden="0"/>
          <p:cNvSpPr/>
          <p:nvPr isPhoto="0" userDrawn="0"/>
        </p:nvSpPr>
        <p:spPr bwMode="auto">
          <a:xfrm>
            <a:off x="8763761" y="7518643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1C262D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4179910" name="" hidden="0"/>
          <p:cNvSpPr txBox="1"/>
          <p:nvPr isPhoto="0" userDrawn="0"/>
        </p:nvSpPr>
        <p:spPr bwMode="auto">
          <a:xfrm flipH="0" flipV="0">
            <a:off x="185577" y="6395988"/>
            <a:ext cx="6128096" cy="30483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sz="1400">
                <a:solidFill>
                  <a:schemeClr val="bg1"/>
                </a:solidFill>
              </a:rPr>
              <a:t>https://docs.docker.com/engine/install/debian/#install-using-the-repository  </a:t>
            </a:r>
            <a:endParaRPr sz="1400">
              <a:solidFill>
                <a:schemeClr val="bg1"/>
              </a:solidFill>
            </a:endParaRPr>
          </a:p>
        </p:txBody>
      </p:sp>
      <p:sp>
        <p:nvSpPr>
          <p:cNvPr id="1143712467" name="" hidden="0"/>
          <p:cNvSpPr/>
          <p:nvPr isPhoto="0" userDrawn="0"/>
        </p:nvSpPr>
        <p:spPr bwMode="auto">
          <a:xfrm>
            <a:off x="8763761" y="7518643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180730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2795200" y="557487"/>
            <a:ext cx="6686550" cy="1619249"/>
          </a:xfrm>
          <a:prstGeom prst="rect">
            <a:avLst/>
          </a:prstGeom>
        </p:spPr>
      </p:pic>
      <p:sp>
        <p:nvSpPr>
          <p:cNvPr id="473869978" name="" hidden="0"/>
          <p:cNvSpPr/>
          <p:nvPr isPhoto="0" userDrawn="0"/>
        </p:nvSpPr>
        <p:spPr bwMode="auto">
          <a:xfrm>
            <a:off x="8811385" y="5926455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978389664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2842826" y="2263212"/>
            <a:ext cx="6591299" cy="1571625"/>
          </a:xfrm>
          <a:prstGeom prst="rect">
            <a:avLst/>
          </a:prstGeom>
        </p:spPr>
      </p:pic>
      <p:sp>
        <p:nvSpPr>
          <p:cNvPr id="85884790" name="" hidden="0"/>
          <p:cNvSpPr/>
          <p:nvPr isPhoto="0" userDrawn="0"/>
        </p:nvSpPr>
        <p:spPr bwMode="auto">
          <a:xfrm>
            <a:off x="8845128" y="7620527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572925448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2919025" y="3935330"/>
            <a:ext cx="6438899" cy="1666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1C262D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9338014" name="" hidden="0"/>
          <p:cNvSpPr/>
          <p:nvPr isPhoto="0" userDrawn="0"/>
        </p:nvSpPr>
        <p:spPr bwMode="auto">
          <a:xfrm>
            <a:off x="8702253" y="4307204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57183815" name="" hidden="0"/>
          <p:cNvSpPr/>
          <p:nvPr isPhoto="0" userDrawn="0"/>
        </p:nvSpPr>
        <p:spPr bwMode="auto">
          <a:xfrm>
            <a:off x="8777323" y="6583680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508761832" name="" hidden="0"/>
          <p:cNvPicPr>
            <a:picLocks noChangeAspect="1"/>
          </p:cNvPicPr>
          <p:nvPr isPhoto="0" userDrawn="0"/>
        </p:nvPicPr>
        <p:blipFill>
          <a:blip r:embed="rId2"/>
          <a:srcRect l="0" t="0" r="0" b="13605"/>
          <a:stretch/>
        </p:blipFill>
        <p:spPr bwMode="auto">
          <a:xfrm flipH="0" flipV="0">
            <a:off x="2733674" y="1462250"/>
            <a:ext cx="6724649" cy="3933498"/>
          </a:xfrm>
          <a:prstGeom prst="rect">
            <a:avLst/>
          </a:prstGeom>
        </p:spPr>
      </p:pic>
      <p:sp>
        <p:nvSpPr>
          <p:cNvPr id="2035217837" name="" hidden="0"/>
          <p:cNvSpPr txBox="1"/>
          <p:nvPr isPhoto="0" userDrawn="0"/>
        </p:nvSpPr>
        <p:spPr bwMode="auto">
          <a:xfrm flipH="0" flipV="0">
            <a:off x="185577" y="6395987"/>
            <a:ext cx="6128131" cy="30483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sz="1400">
                <a:solidFill>
                  <a:schemeClr val="bg1"/>
                </a:solidFill>
              </a:rPr>
              <a:t>https://docs.docker.com/engine/install/debian/#install-using-the-repository</a:t>
            </a:r>
            <a:endParaRPr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1C262D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4764711" name="" hidden="0"/>
          <p:cNvSpPr/>
          <p:nvPr isPhoto="0" userDrawn="0"/>
        </p:nvSpPr>
        <p:spPr bwMode="auto">
          <a:xfrm>
            <a:off x="8702253" y="4307204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2029630196" name="" hidden="0"/>
          <p:cNvSpPr/>
          <p:nvPr isPhoto="0" userDrawn="0"/>
        </p:nvSpPr>
        <p:spPr bwMode="auto">
          <a:xfrm>
            <a:off x="8777323" y="6583680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669784536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2681287" y="1423987"/>
            <a:ext cx="6829425" cy="4010024"/>
          </a:xfrm>
          <a:prstGeom prst="rect">
            <a:avLst/>
          </a:prstGeom>
        </p:spPr>
      </p:pic>
      <p:sp>
        <p:nvSpPr>
          <p:cNvPr id="135793418" name="" hidden="0"/>
          <p:cNvSpPr txBox="1"/>
          <p:nvPr isPhoto="0" userDrawn="0"/>
        </p:nvSpPr>
        <p:spPr bwMode="auto">
          <a:xfrm flipH="0" flipV="0">
            <a:off x="185577" y="6395987"/>
            <a:ext cx="6128167" cy="30483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sz="1400">
                <a:solidFill>
                  <a:schemeClr val="bg1"/>
                </a:solidFill>
              </a:rPr>
              <a:t>https://docs.docker.com/engine/install/debian/#install-using-the-repository </a:t>
            </a:r>
            <a:endParaRPr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870530" name="" hidden="0"/>
          <p:cNvSpPr txBox="1"/>
          <p:nvPr isPhoto="0" userDrawn="0"/>
        </p:nvSpPr>
        <p:spPr bwMode="auto">
          <a:xfrm flipH="0" flipV="0">
            <a:off x="185577" y="6395988"/>
            <a:ext cx="2691734" cy="2743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US" sz="1200" b="0" i="0" u="sng" strike="noStrike" cap="none" spc="0">
                <a:latin typeface="Arial"/>
                <a:ea typeface="Arial"/>
                <a:cs typeface="Arial"/>
                <a:hlinkClick r:id="rId2" tooltip="https://docs.docker.com/desktop"/>
              </a:rPr>
              <a:t>https://docs.docker.com/desktop</a:t>
            </a:r>
            <a:endParaRPr sz="1200"/>
          </a:p>
        </p:txBody>
      </p:sp>
      <p:sp>
        <p:nvSpPr>
          <p:cNvPr id="946234653" name="" hidden="0"/>
          <p:cNvSpPr txBox="1"/>
          <p:nvPr isPhoto="0" userDrawn="0"/>
        </p:nvSpPr>
        <p:spPr bwMode="auto">
          <a:xfrm flipH="0" flipV="0">
            <a:off x="3228530" y="2468862"/>
            <a:ext cx="5735008" cy="192027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2000">
                <a:solidFill>
                  <a:srgbClr val="2496ED"/>
                </a:solidFill>
                <a:latin typeface="Open Sans Condensed ExtraBold"/>
                <a:ea typeface="Open Sans Condensed ExtraBold"/>
                <a:cs typeface="Open Sans Condensed ExtraBold"/>
              </a:rPr>
              <a:t>Otros OS</a:t>
            </a:r>
            <a:endParaRPr sz="12000">
              <a:solidFill>
                <a:srgbClr val="2496ED"/>
              </a:solidFill>
              <a:latin typeface="Open Sans Condensed ExtraBold"/>
              <a:ea typeface="Open Sans Condensed ExtraBold"/>
              <a:cs typeface="Open Sans Condensed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ONLYOFFICE/7.0.2.5</Application>
  <DocSecurity>0</DocSecurity>
  <PresentationFormat>Widescreen</PresentationFormat>
  <Paragraphs>0</Paragraphs>
  <Slides>14</Slides>
  <Notes>14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6</cp:revision>
  <dcterms:created xsi:type="dcterms:W3CDTF">2012-12-03T06:56:55Z</dcterms:created>
  <dcterms:modified xsi:type="dcterms:W3CDTF">2023-05-12T01:00:28Z</dcterms:modified>
  <cp:category/>
  <cp:contentStatus/>
  <cp:version/>
</cp:coreProperties>
</file>